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Petrona"/>
      <p:regular r:id="rId16"/>
    </p:embeddedFont>
    <p:embeddedFont>
      <p:font typeface="Petrona"/>
      <p:regular r:id="rId17"/>
    </p:embeddedFont>
    <p:embeddedFont>
      <p:font typeface="Petrona"/>
      <p:regular r:id="rId18"/>
    </p:embeddedFont>
    <p:embeddedFont>
      <p:font typeface="Petrona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3-1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39622"/>
            <a:ext cx="7556421" cy="2232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Painel Montessori Interativo – Explorando o Mundo com as Mãos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431256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Um painel Montessori para estimular bebês de 1 a 2 anos. Este painel foi pensado especialmente para bebês em fase de desenvolvimento, proporcionando uma experiência lúdica que estimula a coordenação motora, o raciocínio e a autonomia. Através de atividades manuais, o bebê tem a oportunidade de explorar o mundo com as mãos, aprendendo de forma segura e divertida.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57280"/>
            <a:ext cx="9139238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Varal com Prendedores Coloridos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5041702"/>
            <a:ext cx="4196358" cy="2065734"/>
          </a:xfrm>
          <a:prstGeom prst="roundRect">
            <a:avLst>
              <a:gd name="adj" fmla="val 46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527613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Força nas mãos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028224" y="5784294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Estimula o movimento de pinça e a coordenação motora fina.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041702"/>
            <a:ext cx="4196358" cy="2065734"/>
          </a:xfrm>
          <a:prstGeom prst="roundRect">
            <a:avLst>
              <a:gd name="adj" fmla="val 46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1396" y="527613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Concentração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5451396" y="5784294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Aprender abrindo e fechando prendedores através de tentativa e erro.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041702"/>
            <a:ext cx="4196358" cy="2065734"/>
          </a:xfrm>
          <a:prstGeom prst="roundRect">
            <a:avLst>
              <a:gd name="adj" fmla="val 46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4568" y="527613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Controle motor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9874568" y="5784294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Desenvolve atenção e controle ao manipular os objetos.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334232"/>
            <a:ext cx="12129492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Fidget Spinner: Movimento e Previsibilidade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541865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549652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Coordenação motora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530906" y="6004679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Exercita habilidades ao girar o objeto.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35893" y="541865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973008" y="5496520"/>
            <a:ext cx="3008471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Noções de movimento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5973008" y="6004679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Observa a rotação contínua e desenvolve percepção.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77995" y="541865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15111" y="549652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Causa e efeito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10415111" y="6004679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Compreende que ações levam a resultados previsíveis.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9474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Blocos de Montar 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4005977"/>
            <a:ext cx="322147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Percepção de equilíbrio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60486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movimento pendular ajuda a entender equilíbrio.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0059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Força e repetição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5332928" y="460486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Puxar e balançar reforça força e ações repetidas.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0059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Exploração sensorial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9872067" y="460486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Estímulos táteis e visuais ampliam a curiosidade natural.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34697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Tomada de Brinquedo para Exploração Segura</a:t>
            </a:r>
            <a:endParaRPr lang="en-US" sz="4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203025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87579" y="4298037"/>
            <a:ext cx="284261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Familiarização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1587579" y="4806196"/>
            <a:ext cx="284261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Simula objetos do cotidiano de forma segura e educativa.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3684" y="4203025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507474" y="4298037"/>
            <a:ext cx="284273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Ação intencional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5507474" y="4806196"/>
            <a:ext cx="28427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Incentiva manipular e entender o mundo real.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39516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Interruptor sem Energia: Coordenação e Sequência</a:t>
            </a:r>
            <a:endParaRPr lang="en-US" sz="4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668197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389501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Coordenação motora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2268022" y="4403169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Apertar e alternar posições melhora a destreza manual.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029081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5255895"/>
            <a:ext cx="341304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Construção de sequência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2268022" y="576405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Entende a ordem e intenção em ações cotidianas.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61179"/>
            <a:ext cx="130428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Exemplos de como o Montessori influencia no desenvolvimento da criança.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1715453" y="324254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Investigação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3750707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Explora um elemento por vez para entender seu funcionamento.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803327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226731" y="356639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324254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Repetição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9937790" y="375070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Percebe que ações repetidas causam os mesmos efeitos.</a:t>
            </a:r>
            <a:endParaRPr lang="en-US" sz="17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2803327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452604" y="3954899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9937790" y="569511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Escolha e foco</a:t>
            </a:r>
            <a:endParaRPr lang="en-US" sz="2300" dirty="0"/>
          </a:p>
        </p:txBody>
      </p:sp>
      <p:sp>
        <p:nvSpPr>
          <p:cNvPr id="12" name="Text 8"/>
          <p:cNvSpPr/>
          <p:nvPr/>
        </p:nvSpPr>
        <p:spPr>
          <a:xfrm>
            <a:off x="9937790" y="6203275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Decide o que explorar segundo sua atenção momentânea.</a:t>
            </a:r>
            <a:endParaRPr lang="en-US" sz="17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803327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064103" y="6180773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0"/>
          <p:cNvSpPr/>
          <p:nvPr/>
        </p:nvSpPr>
        <p:spPr>
          <a:xfrm>
            <a:off x="1715453" y="569511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Criação de soluções</a:t>
            </a:r>
            <a:endParaRPr lang="en-US" sz="2300" dirty="0"/>
          </a:p>
        </p:txBody>
      </p:sp>
      <p:sp>
        <p:nvSpPr>
          <p:cNvPr id="16" name="Text 11"/>
          <p:cNvSpPr/>
          <p:nvPr/>
        </p:nvSpPr>
        <p:spPr>
          <a:xfrm>
            <a:off x="793790" y="6203275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Aprende a alcançar objetivos simples, como balançar blocos.</a:t>
            </a:r>
            <a:endParaRPr lang="en-US" sz="1750" dirty="0"/>
          </a:p>
        </p:txBody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803327"/>
            <a:ext cx="4564975" cy="4564975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5838230" y="5792272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37993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Conclusão: Brincar para Aprender e Crescer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386667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painel vai além do brinquedo: é uma ferramenta de aprendizado.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48472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Desenvolve raciocínio, coordenação e autonomia brincando com segurança.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46568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Desde cedo, o bebê pratica habilidades essenciais para resolver problemas.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46684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Análise e Desenvolvimento de Sistemas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38753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Apresentação dos integrantes: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4934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Bruna Maria da Costa Hayata - RGM: 37732455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93561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Kauan Henry Fermino - RGM: 38814391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37781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Isabelle Santos da Cunha - RGM: 37235516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82001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Matheus Anderson de Oliveira Lehmann - RGM: 37739387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2025-05-14T13:42:16Z</dcterms:created>
  <dcterms:modified xsi:type="dcterms:W3CDTF">2025-05-14T13:42:16Z</dcterms:modified>
</cp:coreProperties>
</file>